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817" y="4495729"/>
            <a:ext cx="11125200" cy="1531308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Class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867708">
            <a:off x="5218454" y="2815765"/>
            <a:ext cx="5223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Lunar New Year</a:t>
            </a:r>
            <a:endParaRPr lang="en-US" sz="4000" dirty="0"/>
          </a:p>
        </p:txBody>
      </p:sp>
      <p:pic>
        <p:nvPicPr>
          <p:cNvPr id="8" name="Picture 14" descr="「the year of the rat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27000"/>
            <a:ext cx="3042708" cy="30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woman crossing highway during night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67" y="187325"/>
            <a:ext cx="3804708" cy="233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eople in swimming po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90" y="3285067"/>
            <a:ext cx="335588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n with yellow body pa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6" y="3626274"/>
            <a:ext cx="1921259" cy="287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imelapse photography of man in black jack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35" y="252026"/>
            <a:ext cx="2566665" cy="21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group of cyclists marching on highw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474" y="2323390"/>
            <a:ext cx="2953317" cy="236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>
            <a:off x="4291114" y="175661"/>
            <a:ext cx="1979177" cy="390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Spare of the moment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Go with the flow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Off hand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2062" name="Picture 14" descr="woman whispering on woman's ear while hands on l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39" y="175661"/>
            <a:ext cx="370733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oman blowing dandelion 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866" y="3133996"/>
            <a:ext cx="4202642" cy="280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「road trip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5" y="3298244"/>
            <a:ext cx="4839784" cy="322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ird's eyeview photo of swimming po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5" y="156103"/>
            <a:ext cx="3997527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people watching baseb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02" y="2229781"/>
            <a:ext cx="3618045" cy="28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38673</TotalTime>
  <Words>24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 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23</cp:revision>
  <cp:lastPrinted>2019-07-16T05:13:32Z</cp:lastPrinted>
  <dcterms:created xsi:type="dcterms:W3CDTF">2019-07-16T04:55:45Z</dcterms:created>
  <dcterms:modified xsi:type="dcterms:W3CDTF">2020-08-19T07:37:09Z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